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8" r:id="rId1"/>
  </p:sldMasterIdLst>
  <p:sldIdLst>
    <p:sldId id="269" r:id="rId2"/>
    <p:sldId id="270" r:id="rId3"/>
    <p:sldId id="271" r:id="rId4"/>
    <p:sldId id="272" r:id="rId5"/>
    <p:sldId id="273" r:id="rId6"/>
    <p:sldId id="274" r:id="rId7"/>
    <p:sldId id="275" r:id="rId8"/>
    <p:sldId id="276" r:id="rId9"/>
    <p:sldId id="277" r:id="rId10"/>
    <p:sldId id="278" r:id="rId11"/>
    <p:sldId id="280" r:id="rId12"/>
    <p:sldId id="279" r:id="rId13"/>
    <p:sldId id="281" r:id="rId14"/>
    <p:sldId id="282" r:id="rId15"/>
    <p:sldId id="283" r:id="rId16"/>
    <p:sldId id="268" r:id="rId17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7F6"/>
    <a:srgbClr val="FF1F12"/>
    <a:srgbClr val="FFB63C"/>
    <a:srgbClr val="FFF53E"/>
    <a:srgbClr val="29DF56"/>
    <a:srgbClr val="4095FF"/>
    <a:srgbClr val="992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785"/>
    <p:restoredTop sz="94631"/>
  </p:normalViewPr>
  <p:slideViewPr>
    <p:cSldViewPr snapToGrid="0" snapToObjects="1">
      <p:cViewPr varScale="1">
        <p:scale>
          <a:sx n="92" d="100"/>
          <a:sy n="92" d="100"/>
        </p:scale>
        <p:origin x="2008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027A6BF-BF57-FB4D-8123-EF3042F3A494}" type="datetime1">
              <a:rPr lang="en-US" smtClean="0"/>
              <a:pPr>
                <a:defRPr/>
              </a:pPr>
              <a:t>1/12/21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E113AA-EA2D-DF46-919B-BCA2D06F79B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5639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D4F95AD-2A33-1040-B6C4-F21E0FE685AD}" type="datetime1">
              <a:rPr lang="en-US" smtClean="0"/>
              <a:pPr>
                <a:defRPr/>
              </a:pPr>
              <a:t>1/12/21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7B281E-8343-B24B-A17C-0807210B51E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9294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511EAB0-74C7-1043-A16C-7AEED439A254}" type="datetime1">
              <a:rPr lang="en-US" smtClean="0"/>
              <a:pPr>
                <a:defRPr/>
              </a:pPr>
              <a:t>1/12/21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D4A336-BDF2-AF4C-B8BF-1817D57D53E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392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7B87E85-707C-D94F-AEFE-89E2512D1021}" type="datetime1">
              <a:rPr lang="en-US" smtClean="0"/>
              <a:pPr>
                <a:defRPr/>
              </a:pPr>
              <a:t>1/12/21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7A3D91-156C-E340-8808-2D1D71EF831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5315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7D8B1B3-AA5F-0741-95A7-3F7F21B17E29}" type="datetime1">
              <a:rPr lang="en-US" smtClean="0"/>
              <a:pPr>
                <a:defRPr/>
              </a:pPr>
              <a:t>1/12/21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9BA55E-BF25-2F43-8871-1830F2962C5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8143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C9E0FFC-1732-2C45-A012-7BAD74D9D876}" type="datetime1">
              <a:rPr lang="en-US" smtClean="0"/>
              <a:pPr>
                <a:defRPr/>
              </a:pPr>
              <a:t>1/12/21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44EB62-318F-AF48-AA65-5C03D8EAD74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0226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4816AA-443A-A449-9A77-B00BBE48BF03}" type="datetime1">
              <a:rPr lang="en-US" smtClean="0"/>
              <a:pPr>
                <a:defRPr/>
              </a:pPr>
              <a:t>1/12/21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99178B-F035-6C43-8AE1-126CA0E688A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3090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A97BCF4-10EA-FE4F-A6C6-7982374794E2}" type="datetime1">
              <a:rPr lang="en-US" smtClean="0"/>
              <a:pPr>
                <a:defRPr/>
              </a:pPr>
              <a:t>1/12/21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3E6C61-1CC8-134B-8B07-3D659077E7E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053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EFDC7BF-A6FF-8548-B569-65F02BAAB540}" type="datetime1">
              <a:rPr lang="en-US" smtClean="0"/>
              <a:pPr>
                <a:defRPr/>
              </a:pPr>
              <a:t>1/12/21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7307E5-C1B4-7D48-BC7E-1FB020005AD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89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354DAB3-BFCE-D94D-8760-AC36FA817411}" type="datetime1">
              <a:rPr lang="en-US" smtClean="0"/>
              <a:pPr>
                <a:defRPr/>
              </a:pPr>
              <a:t>1/12/21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41A426-A935-3B40-B8F1-158A2D9CD30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722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F467147-2920-9A43-AD2E-F3CC3BCF201C}" type="datetime1">
              <a:rPr lang="en-US" smtClean="0"/>
              <a:pPr>
                <a:defRPr/>
              </a:pPr>
              <a:t>1/12/21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7FDC02-201A-554C-AF43-F916611F1DC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955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5F34CA7-9B0D-AA45-94B7-5B46E14B8C27}" type="datetime1">
              <a:rPr lang="en-US" smtClean="0"/>
              <a:pPr>
                <a:defRPr/>
              </a:pPr>
              <a:t>1/12/21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A54B962-0DA3-6240-8253-3DE6837CD5F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690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6581001"/>
            <a:ext cx="2665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Century Gothic"/>
                <a:cs typeface="Century Gothic"/>
              </a:rPr>
              <a:t>© Jessica Hall (Miss </a:t>
            </a:r>
            <a:r>
              <a:rPr lang="en-US" sz="1200" dirty="0" err="1">
                <a:solidFill>
                  <a:schemeClr val="bg1"/>
                </a:solidFill>
                <a:latin typeface="Century Gothic"/>
                <a:cs typeface="Century Gothic"/>
              </a:rPr>
              <a:t>Señorita</a:t>
            </a:r>
            <a:r>
              <a:rPr lang="en-US" sz="1200" dirty="0">
                <a:solidFill>
                  <a:schemeClr val="bg1"/>
                </a:solidFill>
                <a:latin typeface="Century Gothic"/>
                <a:cs typeface="Century Gothic"/>
              </a:rPr>
              <a:t>) 2014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07FEB04-EBCD-FC47-81E0-93CB3FD3C0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" y="12700"/>
            <a:ext cx="9131300" cy="684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23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6581001"/>
            <a:ext cx="2665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Century Gothic"/>
                <a:cs typeface="Century Gothic"/>
              </a:rPr>
              <a:t>© Jessica Hall (Miss </a:t>
            </a:r>
            <a:r>
              <a:rPr lang="en-US" sz="1200" dirty="0" err="1">
                <a:solidFill>
                  <a:schemeClr val="bg1"/>
                </a:solidFill>
                <a:latin typeface="Century Gothic"/>
                <a:cs typeface="Century Gothic"/>
              </a:rPr>
              <a:t>Señorita</a:t>
            </a:r>
            <a:r>
              <a:rPr lang="en-US" sz="1200" dirty="0">
                <a:solidFill>
                  <a:schemeClr val="bg1"/>
                </a:solidFill>
                <a:latin typeface="Century Gothic"/>
                <a:cs typeface="Century Gothic"/>
              </a:rPr>
              <a:t>) 2014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AF58AE5-C193-4543-9C43-1EFAF6DAD0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79141" y="776797"/>
            <a:ext cx="30077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hacen</a:t>
            </a:r>
            <a:r>
              <a:rPr lang="en-US" sz="4000" dirty="0"/>
              <a:t> </a:t>
            </a:r>
          </a:p>
          <a:p>
            <a:pPr algn="ctr"/>
            <a:r>
              <a:rPr lang="en-US" sz="4000" dirty="0" err="1"/>
              <a:t>ustedes</a:t>
            </a:r>
            <a:r>
              <a:rPr lang="en-US" sz="4000" dirty="0"/>
              <a:t>? 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227442" y="4658512"/>
            <a:ext cx="125146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habl</a:t>
            </a:r>
            <a:endParaRPr lang="en-US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5289131" y="4658512"/>
            <a:ext cx="69762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ar</a:t>
            </a:r>
            <a:endParaRPr lang="en-US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5289131" y="4658512"/>
            <a:ext cx="15644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>
                <a:solidFill>
                  <a:srgbClr val="FFB63C"/>
                </a:solidFill>
              </a:rPr>
              <a:t>amos</a:t>
            </a:r>
            <a:endParaRPr lang="en-US" sz="4400" dirty="0">
              <a:solidFill>
                <a:srgbClr val="FFB63C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37465" y="4658511"/>
            <a:ext cx="244252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>
                <a:solidFill>
                  <a:srgbClr val="FFB63C"/>
                </a:solidFill>
              </a:rPr>
              <a:t>Nosotros</a:t>
            </a:r>
            <a:endParaRPr lang="en-US" sz="4400" dirty="0">
              <a:solidFill>
                <a:srgbClr val="FFB63C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2571" y="2100236"/>
            <a:ext cx="1985732" cy="251136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921921" y="5180112"/>
            <a:ext cx="31649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por</a:t>
            </a:r>
            <a:r>
              <a:rPr lang="en-US" sz="4400" dirty="0"/>
              <a:t> </a:t>
            </a:r>
            <a:r>
              <a:rPr lang="en-US" sz="4400" dirty="0" err="1"/>
              <a:t>teléfono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982541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7" grpId="1"/>
      <p:bldP spid="8" grpId="0"/>
      <p:bldP spid="9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6581001"/>
            <a:ext cx="2665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Century Gothic"/>
                <a:cs typeface="Century Gothic"/>
              </a:rPr>
              <a:t>© Jessica Hall (Miss </a:t>
            </a:r>
            <a:r>
              <a:rPr lang="en-US" sz="1200" dirty="0" err="1">
                <a:solidFill>
                  <a:schemeClr val="bg1"/>
                </a:solidFill>
                <a:latin typeface="Century Gothic"/>
                <a:cs typeface="Century Gothic"/>
              </a:rPr>
              <a:t>Señorita</a:t>
            </a:r>
            <a:r>
              <a:rPr lang="en-US" sz="1200" dirty="0">
                <a:solidFill>
                  <a:schemeClr val="bg1"/>
                </a:solidFill>
                <a:latin typeface="Century Gothic"/>
                <a:cs typeface="Century Gothic"/>
              </a:rPr>
              <a:t>) 2014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008ECBE-1958-FD4D-AC96-D84D10D32C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79141" y="776797"/>
            <a:ext cx="30077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hacen</a:t>
            </a:r>
            <a:r>
              <a:rPr lang="en-US" sz="4000" dirty="0"/>
              <a:t> </a:t>
            </a:r>
          </a:p>
          <a:p>
            <a:pPr algn="ctr"/>
            <a:r>
              <a:rPr lang="en-US" sz="4000" dirty="0" err="1"/>
              <a:t>ustedes</a:t>
            </a:r>
            <a:r>
              <a:rPr lang="en-US" sz="4000" dirty="0"/>
              <a:t>? 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227442" y="4658512"/>
            <a:ext cx="144142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mont</a:t>
            </a:r>
            <a:endParaRPr lang="en-US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5474987" y="4658512"/>
            <a:ext cx="69762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ar</a:t>
            </a:r>
            <a:endParaRPr lang="en-US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5482813" y="4658512"/>
            <a:ext cx="15644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>
                <a:solidFill>
                  <a:srgbClr val="FFB63C"/>
                </a:solidFill>
              </a:rPr>
              <a:t>amos</a:t>
            </a:r>
            <a:endParaRPr lang="en-US" sz="4400" dirty="0">
              <a:solidFill>
                <a:srgbClr val="FFB63C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37465" y="4658511"/>
            <a:ext cx="244252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>
                <a:solidFill>
                  <a:srgbClr val="FFB63C"/>
                </a:solidFill>
              </a:rPr>
              <a:t>Nosotros</a:t>
            </a:r>
            <a:endParaRPr lang="en-US" sz="4400" dirty="0">
              <a:solidFill>
                <a:srgbClr val="FFB63C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79141" y="5180112"/>
            <a:ext cx="300760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/>
              <a:t>en </a:t>
            </a:r>
            <a:r>
              <a:rPr lang="en-US" sz="4400" dirty="0" err="1"/>
              <a:t>bicicleta</a:t>
            </a:r>
            <a:endParaRPr lang="en-US" sz="4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9141" y="2100236"/>
            <a:ext cx="3153223" cy="255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480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7" grpId="1"/>
      <p:bldP spid="8" grpId="0"/>
      <p:bldP spid="9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6581001"/>
            <a:ext cx="2665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Century Gothic"/>
                <a:cs typeface="Century Gothic"/>
              </a:rPr>
              <a:t>© Jessica Hall (Miss </a:t>
            </a:r>
            <a:r>
              <a:rPr lang="en-US" sz="1200" dirty="0" err="1">
                <a:solidFill>
                  <a:schemeClr val="bg1"/>
                </a:solidFill>
                <a:latin typeface="Century Gothic"/>
                <a:cs typeface="Century Gothic"/>
              </a:rPr>
              <a:t>Señorita</a:t>
            </a:r>
            <a:r>
              <a:rPr lang="en-US" sz="1200" dirty="0">
                <a:solidFill>
                  <a:schemeClr val="bg1"/>
                </a:solidFill>
                <a:latin typeface="Century Gothic"/>
                <a:cs typeface="Century Gothic"/>
              </a:rPr>
              <a:t>) 2014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79E68A4-4877-9D40-8D6C-BB7F101C88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79141" y="776797"/>
            <a:ext cx="30077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hacen</a:t>
            </a:r>
            <a:r>
              <a:rPr lang="en-US" sz="4000" dirty="0"/>
              <a:t> </a:t>
            </a:r>
          </a:p>
          <a:p>
            <a:pPr algn="ctr"/>
            <a:r>
              <a:rPr lang="en-US" sz="4000" dirty="0" err="1"/>
              <a:t>ustedes</a:t>
            </a:r>
            <a:r>
              <a:rPr lang="en-US" sz="4000" dirty="0"/>
              <a:t>? 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227442" y="4658512"/>
            <a:ext cx="112610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nad</a:t>
            </a:r>
            <a:endParaRPr lang="en-US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5160515" y="4658512"/>
            <a:ext cx="69762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ar</a:t>
            </a:r>
            <a:endParaRPr lang="en-US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5160515" y="4658511"/>
            <a:ext cx="15644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>
                <a:solidFill>
                  <a:srgbClr val="FFB63C"/>
                </a:solidFill>
              </a:rPr>
              <a:t>amos</a:t>
            </a:r>
            <a:endParaRPr lang="en-US" sz="4400" dirty="0">
              <a:solidFill>
                <a:srgbClr val="FFB63C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37465" y="4658511"/>
            <a:ext cx="244252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>
                <a:solidFill>
                  <a:srgbClr val="FFB63C"/>
                </a:solidFill>
              </a:rPr>
              <a:t>Nosotros</a:t>
            </a:r>
            <a:endParaRPr lang="en-US" sz="4400" dirty="0">
              <a:solidFill>
                <a:srgbClr val="FFB63C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9200" y="2100236"/>
            <a:ext cx="6331733" cy="2558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519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7" grpId="1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6581001"/>
            <a:ext cx="2665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Century Gothic"/>
                <a:cs typeface="Century Gothic"/>
              </a:rPr>
              <a:t>© Jessica Hall (Miss </a:t>
            </a:r>
            <a:r>
              <a:rPr lang="en-US" sz="1200" dirty="0" err="1">
                <a:solidFill>
                  <a:schemeClr val="bg1"/>
                </a:solidFill>
                <a:latin typeface="Century Gothic"/>
                <a:cs typeface="Century Gothic"/>
              </a:rPr>
              <a:t>Señorita</a:t>
            </a:r>
            <a:r>
              <a:rPr lang="en-US" sz="1200" dirty="0">
                <a:solidFill>
                  <a:schemeClr val="bg1"/>
                </a:solidFill>
                <a:latin typeface="Century Gothic"/>
                <a:cs typeface="Century Gothic"/>
              </a:rPr>
              <a:t>) 2014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32AC861-869B-1F4E-951D-167560BB32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227442" y="4658512"/>
            <a:ext cx="140823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patin</a:t>
            </a:r>
            <a:endParaRPr lang="en-US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5449901" y="4658512"/>
            <a:ext cx="69762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ar</a:t>
            </a:r>
            <a:endParaRPr lang="en-US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5441389" y="4658511"/>
            <a:ext cx="8122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rgbClr val="FF1F12"/>
                </a:solidFill>
              </a:rPr>
              <a:t>an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66418" y="4658512"/>
            <a:ext cx="140768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>
                <a:solidFill>
                  <a:srgbClr val="FF1F12"/>
                </a:solidFill>
              </a:rPr>
              <a:t>Ellos</a:t>
            </a:r>
            <a:endParaRPr lang="en-US" sz="4400" dirty="0">
              <a:solidFill>
                <a:srgbClr val="FF1F12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2584" y="1533466"/>
            <a:ext cx="2907020" cy="312504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337750" y="825580"/>
            <a:ext cx="44904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hacen</a:t>
            </a:r>
            <a:r>
              <a:rPr lang="en-US" sz="4000" dirty="0"/>
              <a:t> </a:t>
            </a:r>
            <a:r>
              <a:rPr lang="en-US" sz="4000" dirty="0" err="1"/>
              <a:t>ellos</a:t>
            </a:r>
            <a:r>
              <a:rPr lang="en-US" sz="4000" dirty="0"/>
              <a:t>?  </a:t>
            </a:r>
          </a:p>
        </p:txBody>
      </p:sp>
    </p:spTree>
    <p:extLst>
      <p:ext uri="{BB962C8B-B14F-4D97-AF65-F5344CB8AC3E}">
        <p14:creationId xmlns:p14="http://schemas.microsoft.com/office/powerpoint/2010/main" val="1481965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7" grpId="1"/>
      <p:bldP spid="8" grpId="0"/>
      <p:bldP spid="9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7338FE02-5D38-9347-8362-DF48E1FE8F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227442" y="4658512"/>
            <a:ext cx="18517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practic</a:t>
            </a:r>
            <a:endParaRPr lang="en-US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5900057" y="4658512"/>
            <a:ext cx="69762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ar</a:t>
            </a:r>
            <a:endParaRPr lang="en-US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5891545" y="4658511"/>
            <a:ext cx="8122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rgbClr val="FF1F12"/>
                </a:solidFill>
              </a:rPr>
              <a:t>an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66418" y="4658512"/>
            <a:ext cx="140768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>
                <a:solidFill>
                  <a:srgbClr val="FF1F12"/>
                </a:solidFill>
              </a:rPr>
              <a:t>Ellos</a:t>
            </a:r>
            <a:endParaRPr lang="en-US" sz="4400" dirty="0">
              <a:solidFill>
                <a:srgbClr val="FF1F1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37750" y="825580"/>
            <a:ext cx="44904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hacen</a:t>
            </a:r>
            <a:r>
              <a:rPr lang="en-US" sz="4000" dirty="0"/>
              <a:t> </a:t>
            </a:r>
            <a:r>
              <a:rPr lang="en-US" sz="4000" dirty="0" err="1"/>
              <a:t>ellos</a:t>
            </a:r>
            <a:r>
              <a:rPr lang="en-US" sz="4000" dirty="0"/>
              <a:t>? 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0508" y="1533466"/>
            <a:ext cx="2907020" cy="312504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503999" y="5195632"/>
            <a:ext cx="238053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deportes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21934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7" grpId="1"/>
      <p:bldP spid="8" grpId="0"/>
      <p:bldP spid="9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6581001"/>
            <a:ext cx="2665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Century Gothic"/>
                <a:cs typeface="Century Gothic"/>
              </a:rPr>
              <a:t>© Jessica Hall (Miss </a:t>
            </a:r>
            <a:r>
              <a:rPr lang="en-US" sz="1200" dirty="0" err="1">
                <a:solidFill>
                  <a:schemeClr val="bg1"/>
                </a:solidFill>
                <a:latin typeface="Century Gothic"/>
                <a:cs typeface="Century Gothic"/>
              </a:rPr>
              <a:t>Señorita</a:t>
            </a:r>
            <a:r>
              <a:rPr lang="en-US" sz="1200" dirty="0">
                <a:solidFill>
                  <a:schemeClr val="bg1"/>
                </a:solidFill>
                <a:latin typeface="Century Gothic"/>
                <a:cs typeface="Century Gothic"/>
              </a:rPr>
              <a:t>) 2014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EAD3E49-8F6F-F243-8E2C-729D90CE43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227442" y="4658512"/>
            <a:ext cx="94128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toc</a:t>
            </a:r>
            <a:endParaRPr lang="en-US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4967591" y="4658512"/>
            <a:ext cx="69762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ar</a:t>
            </a:r>
            <a:endParaRPr lang="en-US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4959079" y="4658511"/>
            <a:ext cx="8122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rgbClr val="FF1F12"/>
                </a:solidFill>
              </a:rPr>
              <a:t>an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66418" y="4658512"/>
            <a:ext cx="140768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>
                <a:solidFill>
                  <a:srgbClr val="FF1F12"/>
                </a:solidFill>
              </a:rPr>
              <a:t>Ellos</a:t>
            </a:r>
            <a:endParaRPr lang="en-US" sz="4400" dirty="0">
              <a:solidFill>
                <a:srgbClr val="FF1F1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37750" y="825580"/>
            <a:ext cx="44904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hacen</a:t>
            </a:r>
            <a:r>
              <a:rPr lang="en-US" sz="4000" dirty="0"/>
              <a:t> </a:t>
            </a:r>
            <a:r>
              <a:rPr lang="en-US" sz="4000" dirty="0" err="1"/>
              <a:t>ellos</a:t>
            </a:r>
            <a:r>
              <a:rPr lang="en-US" sz="4000" dirty="0"/>
              <a:t>? 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8682" y="1533466"/>
            <a:ext cx="2834343" cy="312504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503999" y="5195632"/>
            <a:ext cx="216121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/>
              <a:t>el piano</a:t>
            </a:r>
          </a:p>
        </p:txBody>
      </p:sp>
    </p:spTree>
    <p:extLst>
      <p:ext uri="{BB962C8B-B14F-4D97-AF65-F5344CB8AC3E}">
        <p14:creationId xmlns:p14="http://schemas.microsoft.com/office/powerpoint/2010/main" val="2397087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7" grpId="1"/>
      <p:bldP spid="8" grpId="0"/>
      <p:bldP spid="9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FFE20811-A0EF-0742-90A0-24C5599B4A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0" y="6581001"/>
            <a:ext cx="2665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Century Gothic"/>
                <a:cs typeface="Century Gothic"/>
              </a:rPr>
              <a:t>© Jessica Hall (Miss </a:t>
            </a:r>
            <a:r>
              <a:rPr lang="en-US" sz="1200" dirty="0" err="1">
                <a:solidFill>
                  <a:schemeClr val="bg1"/>
                </a:solidFill>
                <a:latin typeface="Century Gothic"/>
                <a:cs typeface="Century Gothic"/>
              </a:rPr>
              <a:t>Señorita</a:t>
            </a:r>
            <a:r>
              <a:rPr lang="en-US" sz="1200" dirty="0">
                <a:solidFill>
                  <a:schemeClr val="bg1"/>
                </a:solidFill>
                <a:latin typeface="Century Gothic"/>
                <a:cs typeface="Century Gothic"/>
              </a:rPr>
              <a:t>) 2014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0976874"/>
              </p:ext>
            </p:extLst>
          </p:nvPr>
        </p:nvGraphicFramePr>
        <p:xfrm>
          <a:off x="0" y="658813"/>
          <a:ext cx="9144000" cy="27129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7623">
                <a:tc>
                  <a:txBody>
                    <a:bodyPr/>
                    <a:lstStyle/>
                    <a:p>
                      <a:r>
                        <a:rPr lang="en-US" sz="4000" dirty="0" err="1"/>
                        <a:t>Yo</a:t>
                      </a:r>
                      <a:r>
                        <a:rPr lang="en-US" sz="4000" baseline="0" dirty="0"/>
                        <a:t> bail</a:t>
                      </a:r>
                      <a:endParaRPr lang="en-US" sz="4000" dirty="0">
                        <a:solidFill>
                          <a:srgbClr val="000000"/>
                        </a:solidFill>
                      </a:endParaRPr>
                    </a:p>
                  </a:txBody>
                  <a:tcPr marT="45725" marB="4572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err="1"/>
                        <a:t>Nosotros</a:t>
                      </a:r>
                      <a:r>
                        <a:rPr lang="en-US" sz="4000" dirty="0"/>
                        <a:t> bail</a:t>
                      </a:r>
                      <a:endParaRPr lang="en-US" sz="4000" dirty="0">
                        <a:solidFill>
                          <a:srgbClr val="000000"/>
                        </a:solidFill>
                      </a:endParaRPr>
                    </a:p>
                  </a:txBody>
                  <a:tcPr marT="45725" marB="45725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11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000" dirty="0" err="1"/>
                        <a:t>Tú</a:t>
                      </a:r>
                      <a:r>
                        <a:rPr lang="en-US" sz="4000" dirty="0"/>
                        <a:t> </a:t>
                      </a:r>
                      <a:r>
                        <a:rPr lang="en-US" sz="4000" baseline="0" dirty="0"/>
                        <a:t>bail</a:t>
                      </a:r>
                      <a:endParaRPr lang="en-US" sz="4000" dirty="0">
                        <a:solidFill>
                          <a:srgbClr val="000000"/>
                        </a:solidFill>
                      </a:endParaRPr>
                    </a:p>
                  </a:txBody>
                  <a:tcPr marT="45725" marB="4572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dirty="0" err="1"/>
                        <a:t>Vosotros</a:t>
                      </a:r>
                      <a:r>
                        <a:rPr lang="en-US" sz="3200" dirty="0"/>
                        <a:t> </a:t>
                      </a:r>
                      <a:r>
                        <a:rPr lang="en-US" sz="3200" dirty="0" err="1"/>
                        <a:t>bailáis</a:t>
                      </a:r>
                      <a:endParaRPr lang="en-US" sz="3200" i="1" dirty="0">
                        <a:solidFill>
                          <a:srgbClr val="000000"/>
                        </a:solidFill>
                      </a:endParaRPr>
                    </a:p>
                  </a:txBody>
                  <a:tcPr marT="45725" marB="45725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107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000" baseline="0" dirty="0" err="1"/>
                        <a:t>Él</a:t>
                      </a:r>
                      <a:r>
                        <a:rPr lang="en-US" sz="4000" baseline="0" dirty="0"/>
                        <a:t>, </a:t>
                      </a:r>
                      <a:r>
                        <a:rPr lang="en-US" sz="4000" baseline="0" dirty="0" err="1"/>
                        <a:t>ella</a:t>
                      </a:r>
                      <a:r>
                        <a:rPr lang="en-US" sz="4000" baseline="0" dirty="0"/>
                        <a:t>, </a:t>
                      </a:r>
                      <a:r>
                        <a:rPr lang="en-US" sz="4000" baseline="0" dirty="0" err="1"/>
                        <a:t>usted</a:t>
                      </a:r>
                      <a:r>
                        <a:rPr lang="en-US" sz="4000" baseline="0" dirty="0"/>
                        <a:t> bail</a:t>
                      </a:r>
                      <a:endParaRPr lang="en-US" sz="4000" dirty="0">
                        <a:solidFill>
                          <a:srgbClr val="000000"/>
                        </a:solidFill>
                      </a:endParaRPr>
                    </a:p>
                  </a:txBody>
                  <a:tcPr marT="45725" marB="4572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err="1"/>
                        <a:t>Ellos</a:t>
                      </a:r>
                      <a:r>
                        <a:rPr lang="en-US" sz="4000" dirty="0"/>
                        <a:t>, </a:t>
                      </a:r>
                      <a:r>
                        <a:rPr lang="en-US" sz="4000" dirty="0" err="1"/>
                        <a:t>ellas</a:t>
                      </a:r>
                      <a:r>
                        <a:rPr lang="en-US" sz="4000" dirty="0"/>
                        <a:t>, </a:t>
                      </a:r>
                      <a:r>
                        <a:rPr lang="en-US" sz="4000" dirty="0" err="1"/>
                        <a:t>ustedes</a:t>
                      </a:r>
                      <a:r>
                        <a:rPr lang="en-US" sz="4000" dirty="0"/>
                        <a:t> </a:t>
                      </a:r>
                    </a:p>
                    <a:p>
                      <a:r>
                        <a:rPr lang="en-US" sz="4000" dirty="0"/>
                        <a:t>bail</a:t>
                      </a:r>
                      <a:endParaRPr lang="en-US" sz="4000" dirty="0">
                        <a:solidFill>
                          <a:srgbClr val="000000"/>
                        </a:solidFill>
                      </a:endParaRPr>
                    </a:p>
                  </a:txBody>
                  <a:tcPr marT="45725" marB="45725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640138" y="34925"/>
            <a:ext cx="1857375" cy="708025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>
                <a:latin typeface="+mn-lt"/>
              </a:rPr>
              <a:t>BAILAR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89063" y="676275"/>
            <a:ext cx="469900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>
                <a:solidFill>
                  <a:srgbClr val="992FFF"/>
                </a:solidFill>
                <a:latin typeface="+mn-lt"/>
              </a:rPr>
              <a:t>o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68386" y="1349375"/>
            <a:ext cx="631002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>
                <a:solidFill>
                  <a:srgbClr val="4095FF"/>
                </a:solidFill>
                <a:latin typeface="+mn-lt"/>
              </a:rPr>
              <a:t>as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77917" y="2057400"/>
            <a:ext cx="430376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>
                <a:solidFill>
                  <a:srgbClr val="29DF56"/>
                </a:solidFill>
                <a:latin typeface="+mn-lt"/>
              </a:rPr>
              <a:t>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1946" y="650875"/>
            <a:ext cx="1311276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 err="1">
                <a:solidFill>
                  <a:srgbClr val="FFB63C"/>
                </a:solidFill>
                <a:latin typeface="+mn-lt"/>
              </a:rPr>
              <a:t>amos</a:t>
            </a:r>
            <a:endParaRPr lang="en-US" sz="4000" dirty="0">
              <a:solidFill>
                <a:srgbClr val="FFB63C"/>
              </a:solidFill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02250" y="2679700"/>
            <a:ext cx="699881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>
                <a:solidFill>
                  <a:srgbClr val="FF1F12"/>
                </a:solidFill>
                <a:latin typeface="+mn-lt"/>
              </a:rPr>
              <a:t>an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792538" y="3525838"/>
            <a:ext cx="1936750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>
                <a:latin typeface="+mn-lt"/>
              </a:rPr>
              <a:t>NADAR</a:t>
            </a: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7825942"/>
              </p:ext>
            </p:extLst>
          </p:nvPr>
        </p:nvGraphicFramePr>
        <p:xfrm>
          <a:off x="0" y="4144963"/>
          <a:ext cx="9144000" cy="271303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1122">
                <a:tc>
                  <a:txBody>
                    <a:bodyPr/>
                    <a:lstStyle/>
                    <a:p>
                      <a:r>
                        <a:rPr lang="en-US" sz="4000" dirty="0" err="1"/>
                        <a:t>Yo</a:t>
                      </a:r>
                      <a:r>
                        <a:rPr lang="en-US" sz="4000" baseline="0" dirty="0"/>
                        <a:t> </a:t>
                      </a:r>
                      <a:r>
                        <a:rPr lang="en-US" sz="4000" baseline="0" dirty="0" err="1"/>
                        <a:t>nad</a:t>
                      </a:r>
                      <a:endParaRPr lang="en-US" sz="4000" dirty="0">
                        <a:solidFill>
                          <a:srgbClr val="000000"/>
                        </a:solidFill>
                      </a:endParaRPr>
                    </a:p>
                  </a:txBody>
                  <a:tcPr marT="45725" marB="45725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err="1"/>
                        <a:t>Nosotros</a:t>
                      </a:r>
                      <a:r>
                        <a:rPr lang="en-US" sz="4000" dirty="0"/>
                        <a:t> </a:t>
                      </a:r>
                      <a:r>
                        <a:rPr lang="en-US" sz="4000" dirty="0" err="1"/>
                        <a:t>nad</a:t>
                      </a:r>
                      <a:endParaRPr lang="en-US" sz="4000" dirty="0">
                        <a:solidFill>
                          <a:srgbClr val="000000"/>
                        </a:solidFill>
                      </a:endParaRPr>
                    </a:p>
                  </a:txBody>
                  <a:tcPr marT="45725" marB="45725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11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000" dirty="0" err="1"/>
                        <a:t>Tú</a:t>
                      </a:r>
                      <a:r>
                        <a:rPr lang="en-US" sz="4000" dirty="0"/>
                        <a:t> </a:t>
                      </a:r>
                      <a:r>
                        <a:rPr lang="en-US" sz="4000" baseline="0" dirty="0" err="1"/>
                        <a:t>nad</a:t>
                      </a:r>
                      <a:endParaRPr lang="en-US" sz="4000" dirty="0">
                        <a:solidFill>
                          <a:srgbClr val="000000"/>
                        </a:solidFill>
                      </a:endParaRPr>
                    </a:p>
                  </a:txBody>
                  <a:tcPr marT="45725" marB="45725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dirty="0" err="1"/>
                        <a:t>Vosotros</a:t>
                      </a:r>
                      <a:r>
                        <a:rPr lang="en-US" sz="3200" dirty="0"/>
                        <a:t> </a:t>
                      </a:r>
                      <a:r>
                        <a:rPr lang="en-US" sz="3200" dirty="0" err="1"/>
                        <a:t>nadáis</a:t>
                      </a:r>
                      <a:endParaRPr lang="en-US" sz="3200" i="1" dirty="0">
                        <a:solidFill>
                          <a:srgbClr val="000000"/>
                        </a:solidFill>
                      </a:endParaRPr>
                    </a:p>
                  </a:txBody>
                  <a:tcPr marT="45725" marB="45725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107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000" baseline="0" dirty="0" err="1"/>
                        <a:t>Él</a:t>
                      </a:r>
                      <a:r>
                        <a:rPr lang="en-US" sz="4000" baseline="0" dirty="0"/>
                        <a:t>, </a:t>
                      </a:r>
                      <a:r>
                        <a:rPr lang="en-US" sz="4000" baseline="0" dirty="0" err="1"/>
                        <a:t>ella</a:t>
                      </a:r>
                      <a:r>
                        <a:rPr lang="en-US" sz="4000" baseline="0" dirty="0"/>
                        <a:t>, </a:t>
                      </a:r>
                      <a:r>
                        <a:rPr lang="en-US" sz="4000" baseline="0" dirty="0" err="1"/>
                        <a:t>usted</a:t>
                      </a:r>
                      <a:r>
                        <a:rPr lang="en-US" sz="4000" baseline="0" dirty="0"/>
                        <a:t> </a:t>
                      </a:r>
                      <a:r>
                        <a:rPr lang="en-US" sz="4000" baseline="0" dirty="0" err="1"/>
                        <a:t>nad</a:t>
                      </a:r>
                      <a:endParaRPr lang="en-US" sz="4000" dirty="0">
                        <a:solidFill>
                          <a:srgbClr val="000000"/>
                        </a:solidFill>
                      </a:endParaRPr>
                    </a:p>
                  </a:txBody>
                  <a:tcPr marT="45725" marB="45725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err="1"/>
                        <a:t>Ellos</a:t>
                      </a:r>
                      <a:r>
                        <a:rPr lang="en-US" sz="4000" dirty="0"/>
                        <a:t>, </a:t>
                      </a:r>
                      <a:r>
                        <a:rPr lang="en-US" sz="4000" dirty="0" err="1"/>
                        <a:t>ellas</a:t>
                      </a:r>
                      <a:r>
                        <a:rPr lang="en-US" sz="4000" dirty="0"/>
                        <a:t>, </a:t>
                      </a:r>
                      <a:r>
                        <a:rPr lang="en-US" sz="4000" dirty="0" err="1"/>
                        <a:t>ustedes</a:t>
                      </a:r>
                      <a:r>
                        <a:rPr lang="en-US" sz="4000" dirty="0"/>
                        <a:t> </a:t>
                      </a:r>
                    </a:p>
                    <a:p>
                      <a:r>
                        <a:rPr lang="en-US" sz="4000" dirty="0" err="1"/>
                        <a:t>nad</a:t>
                      </a:r>
                      <a:endParaRPr lang="en-US" sz="4000" dirty="0">
                        <a:solidFill>
                          <a:srgbClr val="000000"/>
                        </a:solidFill>
                      </a:endParaRPr>
                    </a:p>
                  </a:txBody>
                  <a:tcPr marT="45725" marB="45725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430338" y="4144963"/>
            <a:ext cx="469900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>
                <a:solidFill>
                  <a:srgbClr val="992FFF"/>
                </a:solidFill>
                <a:latin typeface="+mn-lt"/>
              </a:rPr>
              <a:t>o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403311" y="4835525"/>
            <a:ext cx="631002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>
                <a:solidFill>
                  <a:srgbClr val="4095FF"/>
                </a:solidFill>
                <a:latin typeface="+mn-lt"/>
              </a:rPr>
              <a:t>as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611255" y="5543550"/>
            <a:ext cx="430376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>
                <a:solidFill>
                  <a:srgbClr val="29DF56"/>
                </a:solidFill>
                <a:latin typeface="+mn-lt"/>
              </a:rPr>
              <a:t>a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60772" y="4143375"/>
            <a:ext cx="1311276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 err="1">
                <a:solidFill>
                  <a:srgbClr val="FFB63C"/>
                </a:solidFill>
                <a:latin typeface="+mn-lt"/>
              </a:rPr>
              <a:t>amos</a:t>
            </a:r>
            <a:endParaRPr lang="en-US" sz="4000" dirty="0">
              <a:solidFill>
                <a:srgbClr val="FFB63C"/>
              </a:solidFill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51076" y="6154738"/>
            <a:ext cx="699881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>
                <a:solidFill>
                  <a:srgbClr val="FF1F12"/>
                </a:solidFill>
                <a:latin typeface="+mn-lt"/>
              </a:rPr>
              <a:t>an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6581001"/>
            <a:ext cx="2665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Century Gothic"/>
                <a:cs typeface="Century Gothic"/>
              </a:rPr>
              <a:t>© Jessica Hall (Miss </a:t>
            </a:r>
            <a:r>
              <a:rPr lang="en-US" sz="1200" dirty="0" err="1">
                <a:solidFill>
                  <a:schemeClr val="bg1"/>
                </a:solidFill>
                <a:latin typeface="Century Gothic"/>
                <a:cs typeface="Century Gothic"/>
              </a:rPr>
              <a:t>Señorita</a:t>
            </a:r>
            <a:r>
              <a:rPr lang="en-US" sz="1200" dirty="0">
                <a:solidFill>
                  <a:schemeClr val="bg1"/>
                </a:solidFill>
                <a:latin typeface="Century Gothic"/>
                <a:cs typeface="Century Gothic"/>
              </a:rPr>
              <a:t>) 2014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D6F12B0-28BE-2141-B2AD-8E879A0662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65739" y="825580"/>
            <a:ext cx="38345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haces</a:t>
            </a:r>
            <a:r>
              <a:rPr lang="en-US" sz="4000" dirty="0"/>
              <a:t> </a:t>
            </a:r>
            <a:r>
              <a:rPr lang="en-US" sz="4000" dirty="0" err="1"/>
              <a:t>tú</a:t>
            </a:r>
            <a:r>
              <a:rPr lang="en-US" sz="4000" dirty="0"/>
              <a:t>? 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9295" y="1533466"/>
            <a:ext cx="2697343" cy="297399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70241" y="4507460"/>
            <a:ext cx="114286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/>
              <a:t>bail</a:t>
            </a:r>
            <a:endParaRPr lang="en-US" sz="4800" dirty="0"/>
          </a:p>
        </p:txBody>
      </p:sp>
      <p:sp>
        <p:nvSpPr>
          <p:cNvPr id="7" name="TextBox 6"/>
          <p:cNvSpPr txBox="1"/>
          <p:nvPr/>
        </p:nvSpPr>
        <p:spPr>
          <a:xfrm>
            <a:off x="4826101" y="4507460"/>
            <a:ext cx="74892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err="1"/>
              <a:t>ar</a:t>
            </a:r>
            <a:endParaRPr lang="en-US" sz="4800" dirty="0"/>
          </a:p>
        </p:txBody>
      </p:sp>
      <p:sp>
        <p:nvSpPr>
          <p:cNvPr id="8" name="TextBox 7"/>
          <p:cNvSpPr txBox="1"/>
          <p:nvPr/>
        </p:nvSpPr>
        <p:spPr>
          <a:xfrm>
            <a:off x="4826101" y="4507460"/>
            <a:ext cx="52700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rgbClr val="992FFF"/>
                </a:solidFill>
              </a:rPr>
              <a:t>o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13410" y="4507460"/>
            <a:ext cx="8810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err="1">
                <a:solidFill>
                  <a:srgbClr val="992FFF"/>
                </a:solidFill>
              </a:rPr>
              <a:t>Yo</a:t>
            </a:r>
            <a:endParaRPr lang="en-US" sz="4800" dirty="0">
              <a:solidFill>
                <a:srgbClr val="992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799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7" grpId="1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6581001"/>
            <a:ext cx="2665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Century Gothic"/>
                <a:cs typeface="Century Gothic"/>
              </a:rPr>
              <a:t>© Jessica Hall (Miss </a:t>
            </a:r>
            <a:r>
              <a:rPr lang="en-US" sz="1200" dirty="0" err="1">
                <a:solidFill>
                  <a:schemeClr val="bg1"/>
                </a:solidFill>
                <a:latin typeface="Century Gothic"/>
                <a:cs typeface="Century Gothic"/>
              </a:rPr>
              <a:t>Señorita</a:t>
            </a:r>
            <a:r>
              <a:rPr lang="en-US" sz="1200" dirty="0">
                <a:solidFill>
                  <a:schemeClr val="bg1"/>
                </a:solidFill>
                <a:latin typeface="Century Gothic"/>
                <a:cs typeface="Century Gothic"/>
              </a:rPr>
              <a:t>) 2014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FD42ABB-0F58-0540-B14C-0A73D5ADFA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65739" y="825580"/>
            <a:ext cx="38345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haces</a:t>
            </a:r>
            <a:r>
              <a:rPr lang="en-US" sz="4000" dirty="0"/>
              <a:t> </a:t>
            </a:r>
            <a:r>
              <a:rPr lang="en-US" sz="4000" dirty="0" err="1"/>
              <a:t>tú</a:t>
            </a:r>
            <a:r>
              <a:rPr lang="en-US" sz="4000" dirty="0"/>
              <a:t>? 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70241" y="4507460"/>
            <a:ext cx="8347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/>
              <a:t>us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18024" y="4507460"/>
            <a:ext cx="74892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err="1"/>
              <a:t>ar</a:t>
            </a:r>
            <a:endParaRPr lang="en-US" sz="4800" dirty="0"/>
          </a:p>
        </p:txBody>
      </p:sp>
      <p:sp>
        <p:nvSpPr>
          <p:cNvPr id="8" name="TextBox 7"/>
          <p:cNvSpPr txBox="1"/>
          <p:nvPr/>
        </p:nvSpPr>
        <p:spPr>
          <a:xfrm>
            <a:off x="4512579" y="4507460"/>
            <a:ext cx="52700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rgbClr val="992FFF"/>
                </a:solidFill>
              </a:rPr>
              <a:t>o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13410" y="4507460"/>
            <a:ext cx="8810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err="1">
                <a:solidFill>
                  <a:srgbClr val="992FFF"/>
                </a:solidFill>
              </a:rPr>
              <a:t>Yo</a:t>
            </a:r>
            <a:endParaRPr lang="en-US" sz="4800" dirty="0">
              <a:solidFill>
                <a:srgbClr val="992FFF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4736" y="1533466"/>
            <a:ext cx="2904831" cy="297399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230020" y="4507460"/>
            <a:ext cx="6637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/>
              <a:t>la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691669" y="5078074"/>
            <a:ext cx="37775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err="1"/>
              <a:t>computadora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3990865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7" grpId="1"/>
      <p:bldP spid="8" grpId="0"/>
      <p:bldP spid="9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6581001"/>
            <a:ext cx="2665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Century Gothic"/>
                <a:cs typeface="Century Gothic"/>
              </a:rPr>
              <a:t>© Jessica Hall (Miss </a:t>
            </a:r>
            <a:r>
              <a:rPr lang="en-US" sz="1200" dirty="0" err="1">
                <a:solidFill>
                  <a:schemeClr val="bg1"/>
                </a:solidFill>
                <a:latin typeface="Century Gothic"/>
                <a:cs typeface="Century Gothic"/>
              </a:rPr>
              <a:t>Señorita</a:t>
            </a:r>
            <a:r>
              <a:rPr lang="en-US" sz="1200" dirty="0">
                <a:solidFill>
                  <a:schemeClr val="bg1"/>
                </a:solidFill>
                <a:latin typeface="Century Gothic"/>
                <a:cs typeface="Century Gothic"/>
              </a:rPr>
              <a:t>) 2014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8DE3A05-AC2D-9545-A6AB-D64F9D72EA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700"/>
            <a:ext cx="9131300" cy="68453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65739" y="825580"/>
            <a:ext cx="38345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haces</a:t>
            </a:r>
            <a:r>
              <a:rPr lang="en-US" sz="4000" dirty="0"/>
              <a:t> </a:t>
            </a:r>
            <a:r>
              <a:rPr lang="en-US" sz="4000" dirty="0" err="1"/>
              <a:t>tú</a:t>
            </a:r>
            <a:r>
              <a:rPr lang="en-US" sz="4000" dirty="0"/>
              <a:t>? 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70241" y="4507460"/>
            <a:ext cx="18266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err="1"/>
              <a:t>camin</a:t>
            </a:r>
            <a:endParaRPr lang="en-US" sz="4800" dirty="0"/>
          </a:p>
        </p:txBody>
      </p:sp>
      <p:sp>
        <p:nvSpPr>
          <p:cNvPr id="7" name="TextBox 6"/>
          <p:cNvSpPr txBox="1"/>
          <p:nvPr/>
        </p:nvSpPr>
        <p:spPr>
          <a:xfrm>
            <a:off x="5494394" y="4507460"/>
            <a:ext cx="74892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err="1"/>
              <a:t>ar</a:t>
            </a:r>
            <a:endParaRPr lang="en-US" sz="4800" dirty="0"/>
          </a:p>
        </p:txBody>
      </p:sp>
      <p:sp>
        <p:nvSpPr>
          <p:cNvPr id="8" name="TextBox 7"/>
          <p:cNvSpPr txBox="1"/>
          <p:nvPr/>
        </p:nvSpPr>
        <p:spPr>
          <a:xfrm>
            <a:off x="5497379" y="4516059"/>
            <a:ext cx="52700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rgbClr val="992FFF"/>
                </a:solidFill>
              </a:rPr>
              <a:t>o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13410" y="4507460"/>
            <a:ext cx="8810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err="1">
                <a:solidFill>
                  <a:srgbClr val="992FFF"/>
                </a:solidFill>
              </a:rPr>
              <a:t>Yo</a:t>
            </a:r>
            <a:endParaRPr lang="en-US" sz="4800" dirty="0">
              <a:solidFill>
                <a:srgbClr val="992FFF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3839" y="1533466"/>
            <a:ext cx="2219604" cy="2982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21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7" grpId="1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6581001"/>
            <a:ext cx="2665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Century Gothic"/>
                <a:cs typeface="Century Gothic"/>
              </a:rPr>
              <a:t>© Jessica Hall (Miss </a:t>
            </a:r>
            <a:r>
              <a:rPr lang="en-US" sz="1200" dirty="0" err="1">
                <a:solidFill>
                  <a:schemeClr val="bg1"/>
                </a:solidFill>
                <a:latin typeface="Century Gothic"/>
                <a:cs typeface="Century Gothic"/>
              </a:rPr>
              <a:t>Señorita</a:t>
            </a:r>
            <a:r>
              <a:rPr lang="en-US" sz="1200" dirty="0">
                <a:solidFill>
                  <a:schemeClr val="bg1"/>
                </a:solidFill>
                <a:latin typeface="Century Gothic"/>
                <a:cs typeface="Century Gothic"/>
              </a:rPr>
              <a:t>) 2014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9AE093E-D58E-3143-9124-2D3B707BE1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70241" y="4507460"/>
            <a:ext cx="13481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/>
              <a:t>cant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27445" y="4507460"/>
            <a:ext cx="74892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err="1"/>
              <a:t>ar</a:t>
            </a:r>
            <a:endParaRPr lang="en-US" sz="4800" dirty="0"/>
          </a:p>
        </p:txBody>
      </p:sp>
      <p:sp>
        <p:nvSpPr>
          <p:cNvPr id="8" name="TextBox 7"/>
          <p:cNvSpPr txBox="1"/>
          <p:nvPr/>
        </p:nvSpPr>
        <p:spPr>
          <a:xfrm>
            <a:off x="5029780" y="4507460"/>
            <a:ext cx="8347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rgbClr val="4095FF"/>
                </a:solidFill>
              </a:rPr>
              <a:t>as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97922" y="4507460"/>
            <a:ext cx="9030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err="1">
                <a:solidFill>
                  <a:srgbClr val="4095FF"/>
                </a:solidFill>
              </a:rPr>
              <a:t>Tú</a:t>
            </a:r>
            <a:endParaRPr lang="en-US" sz="4800" dirty="0">
              <a:solidFill>
                <a:srgbClr val="4095FF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6451" y="860546"/>
            <a:ext cx="2289923" cy="3646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529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7" grpId="1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6581001"/>
            <a:ext cx="2665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Century Gothic"/>
                <a:cs typeface="Century Gothic"/>
              </a:rPr>
              <a:t>© Jessica Hall (Miss </a:t>
            </a:r>
            <a:r>
              <a:rPr lang="en-US" sz="1200" dirty="0" err="1">
                <a:solidFill>
                  <a:schemeClr val="bg1"/>
                </a:solidFill>
                <a:latin typeface="Century Gothic"/>
                <a:cs typeface="Century Gothic"/>
              </a:rPr>
              <a:t>Señorita</a:t>
            </a:r>
            <a:r>
              <a:rPr lang="en-US" sz="1200" dirty="0">
                <a:solidFill>
                  <a:schemeClr val="bg1"/>
                </a:solidFill>
                <a:latin typeface="Century Gothic"/>
                <a:cs typeface="Century Gothic"/>
              </a:rPr>
              <a:t>) 2014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8B2B49C-3C26-BE47-B773-12531F9264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700"/>
            <a:ext cx="9131300" cy="68453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70241" y="4507460"/>
            <a:ext cx="247736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err="1"/>
              <a:t>descans</a:t>
            </a:r>
            <a:endParaRPr lang="en-US" sz="4800" dirty="0"/>
          </a:p>
        </p:txBody>
      </p:sp>
      <p:sp>
        <p:nvSpPr>
          <p:cNvPr id="7" name="TextBox 6"/>
          <p:cNvSpPr txBox="1"/>
          <p:nvPr/>
        </p:nvSpPr>
        <p:spPr>
          <a:xfrm>
            <a:off x="6148647" y="4507460"/>
            <a:ext cx="74892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err="1"/>
              <a:t>ar</a:t>
            </a:r>
            <a:endParaRPr lang="en-US" sz="4800" dirty="0"/>
          </a:p>
        </p:txBody>
      </p:sp>
      <p:sp>
        <p:nvSpPr>
          <p:cNvPr id="8" name="TextBox 7"/>
          <p:cNvSpPr txBox="1"/>
          <p:nvPr/>
        </p:nvSpPr>
        <p:spPr>
          <a:xfrm>
            <a:off x="6148647" y="4507460"/>
            <a:ext cx="8347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rgbClr val="4095FF"/>
                </a:solidFill>
              </a:rPr>
              <a:t>as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97922" y="4507460"/>
            <a:ext cx="9030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err="1">
                <a:solidFill>
                  <a:srgbClr val="4095FF"/>
                </a:solidFill>
              </a:rPr>
              <a:t>Tú</a:t>
            </a:r>
            <a:endParaRPr lang="en-US" sz="4800" dirty="0">
              <a:solidFill>
                <a:srgbClr val="4095FF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4166" y="1285633"/>
            <a:ext cx="5544539" cy="3221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400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7" grpId="1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6581001"/>
            <a:ext cx="2665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Century Gothic"/>
                <a:cs typeface="Century Gothic"/>
              </a:rPr>
              <a:t>© Jessica Hall (Miss </a:t>
            </a:r>
            <a:r>
              <a:rPr lang="en-US" sz="1200" dirty="0" err="1">
                <a:solidFill>
                  <a:schemeClr val="bg1"/>
                </a:solidFill>
                <a:latin typeface="Century Gothic"/>
                <a:cs typeface="Century Gothic"/>
              </a:rPr>
              <a:t>Señorita</a:t>
            </a:r>
            <a:r>
              <a:rPr lang="en-US" sz="1200" dirty="0">
                <a:solidFill>
                  <a:schemeClr val="bg1"/>
                </a:solidFill>
                <a:latin typeface="Century Gothic"/>
                <a:cs typeface="Century Gothic"/>
              </a:rPr>
              <a:t>) 2014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CC90380-ACD2-D248-B9A0-59E4621189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08256" y="825580"/>
            <a:ext cx="35494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</a:t>
            </a:r>
            <a:r>
              <a:rPr lang="en-US" sz="4000" dirty="0"/>
              <a:t> </a:t>
            </a:r>
            <a:r>
              <a:rPr lang="en-US" sz="4000" dirty="0" err="1"/>
              <a:t>él</a:t>
            </a:r>
            <a:r>
              <a:rPr lang="en-US" sz="4000" dirty="0"/>
              <a:t>? 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70241" y="4507460"/>
            <a:ext cx="14852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err="1"/>
              <a:t>dibuj</a:t>
            </a:r>
            <a:endParaRPr lang="en-US" sz="4800" dirty="0"/>
          </a:p>
        </p:txBody>
      </p:sp>
      <p:sp>
        <p:nvSpPr>
          <p:cNvPr id="7" name="TextBox 6"/>
          <p:cNvSpPr txBox="1"/>
          <p:nvPr/>
        </p:nvSpPr>
        <p:spPr>
          <a:xfrm>
            <a:off x="5153658" y="4507460"/>
            <a:ext cx="74892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err="1"/>
              <a:t>ar</a:t>
            </a:r>
            <a:endParaRPr lang="en-US" sz="4800" dirty="0"/>
          </a:p>
        </p:txBody>
      </p:sp>
      <p:sp>
        <p:nvSpPr>
          <p:cNvPr id="8" name="TextBox 7"/>
          <p:cNvSpPr txBox="1"/>
          <p:nvPr/>
        </p:nvSpPr>
        <p:spPr>
          <a:xfrm>
            <a:off x="5156643" y="4516059"/>
            <a:ext cx="52700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rgbClr val="29DF56"/>
                </a:solidFill>
              </a:rPr>
              <a:t>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152802" y="4507460"/>
            <a:ext cx="7319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err="1">
                <a:solidFill>
                  <a:srgbClr val="29DF56"/>
                </a:solidFill>
              </a:rPr>
              <a:t>Él</a:t>
            </a:r>
            <a:endParaRPr lang="en-US" sz="4800" dirty="0">
              <a:solidFill>
                <a:srgbClr val="29DF56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6022" y="1533466"/>
            <a:ext cx="3527295" cy="2973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73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7" grpId="1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6581001"/>
            <a:ext cx="2665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Century Gothic"/>
                <a:cs typeface="Century Gothic"/>
              </a:rPr>
              <a:t>© Jessica Hall (Miss </a:t>
            </a:r>
            <a:r>
              <a:rPr lang="en-US" sz="1200" dirty="0" err="1">
                <a:solidFill>
                  <a:schemeClr val="bg1"/>
                </a:solidFill>
                <a:latin typeface="Century Gothic"/>
                <a:cs typeface="Century Gothic"/>
              </a:rPr>
              <a:t>Señorita</a:t>
            </a:r>
            <a:r>
              <a:rPr lang="en-US" sz="1200" dirty="0">
                <a:solidFill>
                  <a:schemeClr val="bg1"/>
                </a:solidFill>
                <a:latin typeface="Century Gothic"/>
                <a:cs typeface="Century Gothic"/>
              </a:rPr>
              <a:t>) 2014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DB7156E-C3FB-E245-81B4-567AA9C6C8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08632" y="825580"/>
            <a:ext cx="39487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</a:t>
            </a:r>
            <a:r>
              <a:rPr lang="en-US" sz="4000" dirty="0"/>
              <a:t> </a:t>
            </a:r>
            <a:r>
              <a:rPr lang="en-US" sz="4000" dirty="0" err="1"/>
              <a:t>ella</a:t>
            </a:r>
            <a:r>
              <a:rPr lang="en-US" sz="4000" dirty="0"/>
              <a:t>? 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70241" y="4507460"/>
            <a:ext cx="213502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err="1"/>
              <a:t>escuch</a:t>
            </a:r>
            <a:endParaRPr lang="en-US" sz="4800" dirty="0"/>
          </a:p>
        </p:txBody>
      </p:sp>
      <p:sp>
        <p:nvSpPr>
          <p:cNvPr id="7" name="TextBox 6"/>
          <p:cNvSpPr txBox="1"/>
          <p:nvPr/>
        </p:nvSpPr>
        <p:spPr>
          <a:xfrm>
            <a:off x="5804154" y="4507460"/>
            <a:ext cx="74892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err="1"/>
              <a:t>ar</a:t>
            </a:r>
            <a:endParaRPr lang="en-US" sz="4800" dirty="0"/>
          </a:p>
        </p:txBody>
      </p:sp>
      <p:sp>
        <p:nvSpPr>
          <p:cNvPr id="8" name="TextBox 7"/>
          <p:cNvSpPr txBox="1"/>
          <p:nvPr/>
        </p:nvSpPr>
        <p:spPr>
          <a:xfrm>
            <a:off x="5807139" y="4516059"/>
            <a:ext cx="52700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rgbClr val="29DF56"/>
                </a:solidFill>
              </a:rPr>
              <a:t>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81227" y="4507460"/>
            <a:ext cx="12110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rgbClr val="29DF56"/>
                </a:solidFill>
              </a:rPr>
              <a:t>Ella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2802" y="1542065"/>
            <a:ext cx="2835669" cy="297399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496033" y="5039987"/>
            <a:ext cx="213441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err="1"/>
              <a:t>música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4178829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7" grpId="1"/>
      <p:bldP spid="8" grpId="0"/>
      <p:bldP spid="9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6581001"/>
            <a:ext cx="2665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Century Gothic"/>
                <a:cs typeface="Century Gothic"/>
              </a:rPr>
              <a:t>© Jessica Hall (Miss </a:t>
            </a:r>
            <a:r>
              <a:rPr lang="en-US" sz="1200" dirty="0" err="1">
                <a:solidFill>
                  <a:schemeClr val="bg1"/>
                </a:solidFill>
                <a:latin typeface="Century Gothic"/>
                <a:cs typeface="Century Gothic"/>
              </a:rPr>
              <a:t>Señorita</a:t>
            </a:r>
            <a:r>
              <a:rPr lang="en-US" sz="1200" dirty="0">
                <a:solidFill>
                  <a:schemeClr val="bg1"/>
                </a:solidFill>
                <a:latin typeface="Century Gothic"/>
                <a:cs typeface="Century Gothic"/>
              </a:rPr>
              <a:t>) 2014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98CC281-0B0C-7F43-9C4E-D87B5A922E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08257" y="825580"/>
            <a:ext cx="35494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</a:t>
            </a:r>
            <a:r>
              <a:rPr lang="en-US" sz="4000" dirty="0"/>
              <a:t> </a:t>
            </a:r>
            <a:r>
              <a:rPr lang="en-US" sz="4000" dirty="0" err="1"/>
              <a:t>él</a:t>
            </a:r>
            <a:r>
              <a:rPr lang="en-US" sz="4000" dirty="0"/>
              <a:t>? 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70241" y="4507460"/>
            <a:ext cx="18272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err="1"/>
              <a:t>estudi</a:t>
            </a:r>
            <a:endParaRPr lang="en-US" sz="4800" dirty="0"/>
          </a:p>
        </p:txBody>
      </p:sp>
      <p:sp>
        <p:nvSpPr>
          <p:cNvPr id="7" name="TextBox 6"/>
          <p:cNvSpPr txBox="1"/>
          <p:nvPr/>
        </p:nvSpPr>
        <p:spPr>
          <a:xfrm>
            <a:off x="5494394" y="4507460"/>
            <a:ext cx="74892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err="1"/>
              <a:t>ar</a:t>
            </a:r>
            <a:endParaRPr lang="en-US" sz="4800" dirty="0"/>
          </a:p>
        </p:txBody>
      </p:sp>
      <p:sp>
        <p:nvSpPr>
          <p:cNvPr id="8" name="TextBox 7"/>
          <p:cNvSpPr txBox="1"/>
          <p:nvPr/>
        </p:nvSpPr>
        <p:spPr>
          <a:xfrm>
            <a:off x="5497379" y="4516059"/>
            <a:ext cx="52700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rgbClr val="29DF56"/>
                </a:solidFill>
              </a:rPr>
              <a:t>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161355" y="4507460"/>
            <a:ext cx="7319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err="1">
                <a:solidFill>
                  <a:srgbClr val="29DF56"/>
                </a:solidFill>
              </a:rPr>
              <a:t>Él</a:t>
            </a:r>
            <a:endParaRPr lang="en-US" sz="4800" dirty="0">
              <a:solidFill>
                <a:srgbClr val="29DF56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7845" y="1533466"/>
            <a:ext cx="3734783" cy="2973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03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7" grpId="1"/>
      <p:bldP spid="8" grpId="0"/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</TotalTime>
  <Words>298</Words>
  <Application>Microsoft Macintosh PowerPoint</Application>
  <PresentationFormat>On-screen Show (4:3)</PresentationFormat>
  <Paragraphs>119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ＭＳ Ｐゴシック</vt:lpstr>
      <vt:lpstr>Arial</vt:lpstr>
      <vt:lpstr>Calibri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-AR regular verbs singular only</dc:title>
  <dc:creator>Jessica Hall</dc:creator>
  <cp:lastModifiedBy>Jessica Hall</cp:lastModifiedBy>
  <cp:revision>58</cp:revision>
  <dcterms:created xsi:type="dcterms:W3CDTF">2012-09-13T23:58:01Z</dcterms:created>
  <dcterms:modified xsi:type="dcterms:W3CDTF">2021-01-13T00:52:41Z</dcterms:modified>
</cp:coreProperties>
</file>